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20D8618-EF11-4C8F-848D-FDB372AABE50}" type="slidenum">
              <a:t>‹#›</a:t>
            </a:fld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38189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C1A3E4E0-3C85-4BC7-AD15-E6BB1557C63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6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6DBAD3-D4D8-4E5F-9E92-497819A0C09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30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A93C3B8-DA58-42C1-9FF7-F1B356D042A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48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308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60F03E-79B0-44EE-A94A-69130DA0479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09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60F1AF-77FE-49C3-8739-7C05034002D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29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BCACD64-E49E-440E-AB9C-6240D1BD12D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12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87C85A2-2E2E-47BE-A123-325A03F7FA6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83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338E0D-FBA7-4853-96B0-0D49AC458CE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87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3E0AAC7-604F-4182-902B-7C6134E43D2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60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D9249F-873F-485B-944B-643EBD96CA3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77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65D92C-524B-4070-BEDE-442BF4DCD5C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7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639A6A-81EE-4592-9CE0-410084E1D78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97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OpenSymbol"/>
              <a:buNone/>
            </a:defPPr>
            <a:lvl1pPr lvl="0">
              <a:buSzPct val="45000"/>
              <a:buFont typeface="OpenSymbol"/>
              <a:buChar char="●"/>
            </a:lvl1pPr>
            <a:lvl2pPr lvl="1">
              <a:buSzPct val="45000"/>
              <a:buFont typeface="OpenSymbol"/>
              <a:buChar char="●"/>
            </a:lvl2pPr>
            <a:lvl3pPr lvl="2">
              <a:buSzPct val="45000"/>
              <a:buFont typeface="OpenSymbol"/>
              <a:buChar char="●"/>
            </a:lvl3pPr>
            <a:lvl4pPr lvl="3">
              <a:buSzPct val="45000"/>
              <a:buFont typeface="OpenSymbol"/>
              <a:buChar char="●"/>
            </a:lvl4pPr>
            <a:lvl5pPr lvl="4">
              <a:buSzPct val="45000"/>
              <a:buFont typeface="OpenSymbol"/>
              <a:buChar char="●"/>
            </a:lvl5pPr>
            <a:lvl6pPr lvl="5">
              <a:buSzPct val="45000"/>
              <a:buFont typeface="OpenSymbol"/>
              <a:buChar char="●"/>
            </a:lvl6pPr>
            <a:lvl7pPr lvl="6">
              <a:buSzPct val="45000"/>
              <a:buFont typeface="OpenSymbol"/>
              <a:buChar char="●"/>
            </a:lvl7pPr>
            <a:lvl8pPr lvl="7">
              <a:buSzPct val="45000"/>
              <a:buFont typeface="OpenSymbol"/>
              <a:buChar char="●"/>
            </a:lvl8pPr>
            <a:lvl9pPr lvl="8">
              <a:buSzPct val="45000"/>
              <a:buFont typeface="Open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1712"/>
              </a:spcBef>
              <a:spcAft>
                <a:spcPts val="0"/>
              </a:spcAft>
              <a:buSzPct val="45000"/>
              <a:buFont typeface="OpenSymbol"/>
              <a:buNone/>
              <a:defRPr lang="ru-RU" sz="38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defPPr>
            <a:lvl1pPr marL="432000" marR="0" lvl="0" indent="-324000">
              <a:spcBef>
                <a:spcPts val="1712"/>
              </a:spcBef>
              <a:spcAft>
                <a:spcPts val="0"/>
              </a:spcAft>
              <a:buSzPct val="45000"/>
              <a:buFont typeface="OpenSymbol"/>
              <a:buChar char="●"/>
              <a:defRPr lang="ru-RU" sz="38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1pPr>
            <a:lvl2pPr marL="864000" marR="0" lvl="1" indent="-324000">
              <a:spcBef>
                <a:spcPts val="1369"/>
              </a:spcBef>
              <a:spcAft>
                <a:spcPts val="0"/>
              </a:spcAft>
              <a:buSzPct val="75000"/>
              <a:buFont typeface="OpenSymbol"/>
              <a:buChar char="–"/>
              <a:defRPr lang="ru-RU" sz="339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2pPr>
            <a:lvl3pPr marL="1295999" marR="0" lvl="2" indent="-288000">
              <a:spcBef>
                <a:spcPts val="1026"/>
              </a:spcBef>
              <a:spcAft>
                <a:spcPts val="0"/>
              </a:spcAft>
              <a:buSzPct val="45000"/>
              <a:buFont typeface="OpenSymbol"/>
              <a:buChar char="●"/>
              <a:defRPr lang="ru-RU" sz="29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3pPr>
            <a:lvl4pPr marL="1728000" marR="0" lvl="3" indent="-216000">
              <a:spcBef>
                <a:spcPts val="683"/>
              </a:spcBef>
              <a:spcAft>
                <a:spcPts val="0"/>
              </a:spcAft>
              <a:buSzPct val="75000"/>
              <a:buFont typeface="OpenSymbol"/>
              <a:buChar char="–"/>
              <a:defRPr lang="ru-RU" sz="242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4pPr>
            <a:lvl5pPr marL="2160000" marR="0" lvl="4" indent="-216000">
              <a:spcBef>
                <a:spcPts val="340"/>
              </a:spcBef>
              <a:spcAft>
                <a:spcPts val="0"/>
              </a:spcAft>
              <a:buSzPct val="45000"/>
              <a:buFont typeface="OpenSymbol"/>
              <a:buChar char="●"/>
              <a:defRPr lang="ru-RU" sz="242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5pPr>
            <a:lvl6pPr marL="2592000" marR="0" lvl="5" indent="-216000">
              <a:spcBef>
                <a:spcPts val="340"/>
              </a:spcBef>
              <a:spcAft>
                <a:spcPts val="0"/>
              </a:spcAft>
              <a:buSzPct val="45000"/>
              <a:buFont typeface="OpenSymbol"/>
              <a:buChar char="●"/>
              <a:defRPr lang="ru-RU" sz="242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6pPr>
            <a:lvl7pPr marL="3024000" marR="0" lvl="6" indent="-216000">
              <a:spcBef>
                <a:spcPts val="340"/>
              </a:spcBef>
              <a:spcAft>
                <a:spcPts val="0"/>
              </a:spcAft>
              <a:buSzPct val="45000"/>
              <a:buFont typeface="OpenSymbol"/>
              <a:buChar char="●"/>
              <a:defRPr lang="ru-RU" sz="242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7pPr>
            <a:lvl8pPr marL="3456000" marR="0" lvl="7" indent="-216000">
              <a:spcBef>
                <a:spcPts val="340"/>
              </a:spcBef>
              <a:spcAft>
                <a:spcPts val="0"/>
              </a:spcAft>
              <a:buSzPct val="45000"/>
              <a:buFont typeface="OpenSymbol"/>
              <a:buChar char="●"/>
              <a:defRPr lang="ru-RU" sz="242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8pPr>
            <a:lvl9pPr marL="3887999" marR="0" lvl="8" indent="-216000">
              <a:spcBef>
                <a:spcPts val="340"/>
              </a:spcBef>
              <a:spcAft>
                <a:spcPts val="0"/>
              </a:spcAft>
              <a:buSzPct val="45000"/>
              <a:buFont typeface="OpenSymbol"/>
              <a:buChar char="●"/>
              <a:defRPr lang="ru-RU" sz="242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457200" y="6247440"/>
            <a:ext cx="2130120" cy="4723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126960" y="6247440"/>
            <a:ext cx="2898360" cy="4723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ct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555960" y="6247440"/>
            <a:ext cx="2130120" cy="4723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9102E35E-ACC1-4EE8-9C07-27A826E0F53E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ru-RU" sz="532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Arial" pitchFamily="2"/>
        </a:defRPr>
      </a:lvl1pPr>
    </p:titleStyle>
    <p:bodyStyle>
      <a:lvl1pPr marL="0" marR="0" indent="0" rtl="0" hangingPunct="0">
        <a:spcBef>
          <a:spcPts val="1712"/>
        </a:spcBef>
        <a:spcAft>
          <a:spcPts val="0"/>
        </a:spcAft>
        <a:tabLst/>
        <a:defRPr lang="ru-RU" sz="387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Ari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640" cy="68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2160"/>
            <a:ext cx="9143640" cy="68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640" cy="68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640" cy="68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720"/>
            <a:ext cx="9143640" cy="68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640" cy="68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Экран (4:3)</PresentationFormat>
  <Paragraphs>0</Paragraphs>
  <Slides>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Обычный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Онорин</dc:creator>
  <cp:lastModifiedBy>о</cp:lastModifiedBy>
  <cp:revision>2</cp:revision>
  <dcterms:created xsi:type="dcterms:W3CDTF">2026-05-18T08:20:24Z</dcterms:created>
  <dcterms:modified xsi:type="dcterms:W3CDTF">2026-05-18T11:08:11Z</dcterms:modified>
</cp:coreProperties>
</file>